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E87E4"/>
    <a:srgbClr val="9CA2CC"/>
    <a:srgbClr val="6699FF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3968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6402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6535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8286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787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9508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8925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832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4319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5960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4382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9D87-D2C2-4053-B578-BAB90672F921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B9BF9-0F81-4DC7-9AC8-22A673236A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9265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352" y="5797296"/>
            <a:ext cx="11201399" cy="889445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328" b="40653"/>
          <a:stretch/>
        </p:blipFill>
        <p:spPr bwMode="auto">
          <a:xfrm>
            <a:off x="662939" y="1695835"/>
            <a:ext cx="10936224" cy="27062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662939" y="517180"/>
            <a:ext cx="10936224" cy="981423"/>
          </a:xfrm>
          <a:prstGeom prst="rect">
            <a:avLst/>
          </a:prstGeom>
          <a:solidFill>
            <a:srgbClr val="6E8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ESTABLECIMIENTOS SEGUROS</a:t>
            </a:r>
          </a:p>
          <a:p>
            <a:pPr algn="ctr"/>
            <a:r>
              <a:rPr lang="es-ES" dirty="0" err="1" smtClean="0"/>
              <a:t>Covid</a:t>
            </a:r>
            <a:r>
              <a:rPr lang="es-ES" dirty="0" smtClean="0"/>
              <a:t> 19</a:t>
            </a:r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662939" y="4608984"/>
            <a:ext cx="10936224" cy="981423"/>
          </a:xfrm>
          <a:prstGeom prst="rect">
            <a:avLst/>
          </a:prstGeom>
          <a:solidFill>
            <a:srgbClr val="6E87E4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 las nuevas circunstancias acaecidas por el </a:t>
            </a:r>
            <a:r>
              <a:rPr lang="es-ES" dirty="0" err="1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s-ES" dirty="0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19, </a:t>
            </a:r>
            <a:r>
              <a:rPr lang="es-ES" dirty="0" err="1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Mareny</a:t>
            </a:r>
            <a:r>
              <a:rPr lang="es-ES" dirty="0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 </a:t>
            </a:r>
            <a:r>
              <a:rPr lang="es-ES" dirty="0" err="1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Hotels</a:t>
            </a:r>
            <a:r>
              <a:rPr lang="es-ES" dirty="0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refuerza sus protocolos para que el </a:t>
            </a:r>
            <a:r>
              <a:rPr lang="es-ES" b="1" dirty="0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Hotel Avenida, Apartamentos Avenida y Hotel </a:t>
            </a:r>
            <a:r>
              <a:rPr lang="es-ES" b="1" dirty="0" err="1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Mareny</a:t>
            </a:r>
            <a:r>
              <a:rPr lang="es-ES" b="1" dirty="0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Benidorm </a:t>
            </a:r>
            <a:r>
              <a:rPr lang="es-ES" dirty="0" smtClean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sigan siendo la opción segura para las estancias de nuestros huéspedes.</a:t>
            </a:r>
            <a:endParaRPr lang="es-ES" sz="12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15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637951" y="310896"/>
            <a:ext cx="2828261" cy="1828800"/>
          </a:xfrm>
          <a:prstGeom prst="rect">
            <a:avLst/>
          </a:prstGeom>
          <a:solidFill>
            <a:srgbClr val="6E8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352" y="5797296"/>
            <a:ext cx="11201399" cy="88944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8009" y="397351"/>
            <a:ext cx="1556176" cy="1556176"/>
          </a:xfrm>
          <a:prstGeom prst="rect">
            <a:avLst/>
          </a:prstGeom>
        </p:spPr>
      </p:pic>
      <p:sp>
        <p:nvSpPr>
          <p:cNvPr id="23" name="Conector 22"/>
          <p:cNvSpPr/>
          <p:nvPr/>
        </p:nvSpPr>
        <p:spPr>
          <a:xfrm>
            <a:off x="3733868" y="479956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onector 23"/>
          <p:cNvSpPr/>
          <p:nvPr/>
        </p:nvSpPr>
        <p:spPr>
          <a:xfrm>
            <a:off x="3733868" y="893880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onector 24"/>
          <p:cNvSpPr/>
          <p:nvPr/>
        </p:nvSpPr>
        <p:spPr>
          <a:xfrm>
            <a:off x="3739207" y="1307851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onector 25"/>
          <p:cNvSpPr/>
          <p:nvPr/>
        </p:nvSpPr>
        <p:spPr>
          <a:xfrm>
            <a:off x="3733868" y="1721822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CuadroTexto 49"/>
          <p:cNvSpPr txBox="1"/>
          <p:nvPr/>
        </p:nvSpPr>
        <p:spPr>
          <a:xfrm>
            <a:off x="4041648" y="366022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Check</a:t>
            </a:r>
            <a:r>
              <a:rPr lang="es-ES" dirty="0" smtClean="0"/>
              <a:t> in </a:t>
            </a:r>
            <a:r>
              <a:rPr lang="es-ES" dirty="0" err="1" smtClean="0"/>
              <a:t>on</a:t>
            </a:r>
            <a:r>
              <a:rPr lang="es-ES" dirty="0" smtClean="0"/>
              <a:t> line</a:t>
            </a:r>
            <a:endParaRPr lang="es-ES" dirty="0"/>
          </a:p>
        </p:txBody>
      </p:sp>
      <p:sp>
        <p:nvSpPr>
          <p:cNvPr id="51" name="CuadroTexto 50"/>
          <p:cNvSpPr txBox="1"/>
          <p:nvPr/>
        </p:nvSpPr>
        <p:spPr>
          <a:xfrm>
            <a:off x="4094011" y="1186304"/>
            <a:ext cx="3790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Las llaves se entregarán desinfectadas</a:t>
            </a:r>
            <a:endParaRPr lang="es-ES" dirty="0"/>
          </a:p>
        </p:txBody>
      </p:sp>
      <p:sp>
        <p:nvSpPr>
          <p:cNvPr id="74" name="CuadroTexto 73"/>
          <p:cNvSpPr txBox="1"/>
          <p:nvPr/>
        </p:nvSpPr>
        <p:spPr>
          <a:xfrm>
            <a:off x="4041648" y="1607888"/>
            <a:ext cx="6065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Maquinas expendedores de EPIS en todos los establecimientos</a:t>
            </a:r>
            <a:endParaRPr lang="es-ES" dirty="0"/>
          </a:p>
        </p:txBody>
      </p:sp>
      <p:sp>
        <p:nvSpPr>
          <p:cNvPr id="71" name="Rectángulo 70"/>
          <p:cNvSpPr/>
          <p:nvPr/>
        </p:nvSpPr>
        <p:spPr>
          <a:xfrm>
            <a:off x="637951" y="3949479"/>
            <a:ext cx="2828261" cy="1828800"/>
          </a:xfrm>
          <a:prstGeom prst="rect">
            <a:avLst/>
          </a:prstGeom>
          <a:solidFill>
            <a:srgbClr val="6E8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Rectángulo 75"/>
          <p:cNvSpPr/>
          <p:nvPr/>
        </p:nvSpPr>
        <p:spPr>
          <a:xfrm>
            <a:off x="3466212" y="2120679"/>
            <a:ext cx="8059480" cy="1828800"/>
          </a:xfrm>
          <a:prstGeom prst="rect">
            <a:avLst/>
          </a:prstGeom>
          <a:solidFill>
            <a:srgbClr val="6E8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7" name="Imagen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9862" y="2174068"/>
            <a:ext cx="1507766" cy="1528805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0658" y="4121415"/>
            <a:ext cx="1408787" cy="1408787"/>
          </a:xfrm>
          <a:prstGeom prst="rect">
            <a:avLst/>
          </a:prstGeom>
        </p:spPr>
      </p:pic>
      <p:sp>
        <p:nvSpPr>
          <p:cNvPr id="79" name="Conector 78"/>
          <p:cNvSpPr/>
          <p:nvPr/>
        </p:nvSpPr>
        <p:spPr>
          <a:xfrm>
            <a:off x="3747316" y="4157381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Conector 79"/>
          <p:cNvSpPr/>
          <p:nvPr/>
        </p:nvSpPr>
        <p:spPr>
          <a:xfrm>
            <a:off x="3747316" y="4571305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Conector 80"/>
          <p:cNvSpPr/>
          <p:nvPr/>
        </p:nvSpPr>
        <p:spPr>
          <a:xfrm>
            <a:off x="3752655" y="4985276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Conector 81"/>
          <p:cNvSpPr/>
          <p:nvPr/>
        </p:nvSpPr>
        <p:spPr>
          <a:xfrm>
            <a:off x="3747316" y="5399247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Conector 82"/>
          <p:cNvSpPr/>
          <p:nvPr/>
        </p:nvSpPr>
        <p:spPr>
          <a:xfrm>
            <a:off x="3747316" y="2330052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Conector 83"/>
          <p:cNvSpPr/>
          <p:nvPr/>
        </p:nvSpPr>
        <p:spPr>
          <a:xfrm>
            <a:off x="3747316" y="2743976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Conector 84"/>
          <p:cNvSpPr/>
          <p:nvPr/>
        </p:nvSpPr>
        <p:spPr>
          <a:xfrm>
            <a:off x="3752655" y="3157947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Conector 85"/>
          <p:cNvSpPr/>
          <p:nvPr/>
        </p:nvSpPr>
        <p:spPr>
          <a:xfrm>
            <a:off x="3747316" y="3571918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CuadroTexto 86"/>
          <p:cNvSpPr txBox="1"/>
          <p:nvPr/>
        </p:nvSpPr>
        <p:spPr>
          <a:xfrm>
            <a:off x="4041647" y="2210863"/>
            <a:ext cx="3911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Refuerzo de limpieza en zonas comunes</a:t>
            </a:r>
          </a:p>
        </p:txBody>
      </p:sp>
      <p:sp>
        <p:nvSpPr>
          <p:cNvPr id="88" name="CuadroTexto 87"/>
          <p:cNvSpPr txBox="1"/>
          <p:nvPr/>
        </p:nvSpPr>
        <p:spPr>
          <a:xfrm>
            <a:off x="4041647" y="2643606"/>
            <a:ext cx="458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Nuevos protocolos de limpieza en habitaciones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89" name="CuadroTexto 88"/>
          <p:cNvSpPr txBox="1"/>
          <p:nvPr/>
        </p:nvSpPr>
        <p:spPr>
          <a:xfrm>
            <a:off x="4041647" y="4038192"/>
            <a:ext cx="353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Certificación </a:t>
            </a:r>
            <a:r>
              <a:rPr lang="es-ES" dirty="0" err="1" smtClean="0"/>
              <a:t>Covid</a:t>
            </a:r>
            <a:r>
              <a:rPr lang="es-ES" dirty="0" smtClean="0"/>
              <a:t> 19 en lavandería</a:t>
            </a:r>
            <a:endParaRPr lang="es-ES" dirty="0"/>
          </a:p>
        </p:txBody>
      </p:sp>
      <p:sp>
        <p:nvSpPr>
          <p:cNvPr id="90" name="CuadroTexto 89"/>
          <p:cNvSpPr txBox="1"/>
          <p:nvPr/>
        </p:nvSpPr>
        <p:spPr>
          <a:xfrm>
            <a:off x="4041646" y="4426861"/>
            <a:ext cx="2451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Control  de proveedores</a:t>
            </a:r>
          </a:p>
          <a:p>
            <a:endParaRPr lang="es-ES" dirty="0"/>
          </a:p>
        </p:txBody>
      </p:sp>
      <p:sp>
        <p:nvSpPr>
          <p:cNvPr id="91" name="CuadroTexto 90"/>
          <p:cNvSpPr txBox="1"/>
          <p:nvPr/>
        </p:nvSpPr>
        <p:spPr>
          <a:xfrm>
            <a:off x="4041647" y="3038758"/>
            <a:ext cx="3374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Productos limpiezas homologados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92" name="CuadroTexto 91"/>
          <p:cNvSpPr txBox="1"/>
          <p:nvPr/>
        </p:nvSpPr>
        <p:spPr>
          <a:xfrm>
            <a:off x="4028584" y="4834050"/>
            <a:ext cx="6027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Eliminamos textiles decorativos como medida de saneamiento</a:t>
            </a:r>
            <a:endParaRPr lang="es-ES" dirty="0"/>
          </a:p>
        </p:txBody>
      </p:sp>
      <p:sp>
        <p:nvSpPr>
          <p:cNvPr id="93" name="CuadroTexto 92"/>
          <p:cNvSpPr txBox="1"/>
          <p:nvPr/>
        </p:nvSpPr>
        <p:spPr>
          <a:xfrm>
            <a:off x="4046985" y="3466154"/>
            <a:ext cx="661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Se cambiaran lo impresos de las habitaciones por información online</a:t>
            </a:r>
          </a:p>
        </p:txBody>
      </p:sp>
      <p:sp>
        <p:nvSpPr>
          <p:cNvPr id="111" name="CuadroTexto 110"/>
          <p:cNvSpPr txBox="1"/>
          <p:nvPr/>
        </p:nvSpPr>
        <p:spPr>
          <a:xfrm>
            <a:off x="4046985" y="5272098"/>
            <a:ext cx="671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Posibilidad de rechazar hasta 4 días servicio de limpieza en habitación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4059999" y="749328"/>
            <a:ext cx="7333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Facilidad de pago con tarjeta </a:t>
            </a:r>
            <a:r>
              <a:rPr lang="es-ES" dirty="0" err="1" smtClean="0"/>
              <a:t>contactless</a:t>
            </a:r>
            <a:r>
              <a:rPr lang="es-ES" dirty="0" smtClean="0"/>
              <a:t> en todos nuestros puntos de venta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9615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352" y="5797296"/>
            <a:ext cx="11201399" cy="88944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429636" y="246733"/>
            <a:ext cx="8059480" cy="1828800"/>
          </a:xfrm>
          <a:prstGeom prst="rect">
            <a:avLst/>
          </a:prstGeom>
          <a:solidFill>
            <a:srgbClr val="6E8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4083" y="485446"/>
            <a:ext cx="1406173" cy="1406173"/>
          </a:xfrm>
          <a:prstGeom prst="rect">
            <a:avLst/>
          </a:prstGeom>
        </p:spPr>
      </p:pic>
      <p:sp>
        <p:nvSpPr>
          <p:cNvPr id="24" name="Conector 23"/>
          <p:cNvSpPr/>
          <p:nvPr/>
        </p:nvSpPr>
        <p:spPr>
          <a:xfrm>
            <a:off x="3705402" y="470340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onector 24"/>
          <p:cNvSpPr/>
          <p:nvPr/>
        </p:nvSpPr>
        <p:spPr>
          <a:xfrm>
            <a:off x="3705402" y="884264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onector 25"/>
          <p:cNvSpPr/>
          <p:nvPr/>
        </p:nvSpPr>
        <p:spPr>
          <a:xfrm>
            <a:off x="3710741" y="1298235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onector 26"/>
          <p:cNvSpPr/>
          <p:nvPr/>
        </p:nvSpPr>
        <p:spPr>
          <a:xfrm>
            <a:off x="7880291" y="1310111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uadroTexto 34"/>
          <p:cNvSpPr txBox="1"/>
          <p:nvPr/>
        </p:nvSpPr>
        <p:spPr>
          <a:xfrm>
            <a:off x="4005072" y="349799"/>
            <a:ext cx="7160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Establecimiento de horarios en comedor para asegurar distancias mínimas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4005072" y="765075"/>
            <a:ext cx="558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FFFF"/>
                </a:solidFill>
              </a:rPr>
              <a:t>Emplatado</a:t>
            </a:r>
            <a:r>
              <a:rPr lang="es-ES" dirty="0" smtClean="0">
                <a:solidFill>
                  <a:srgbClr val="FFFFFF"/>
                </a:solidFill>
              </a:rPr>
              <a:t> individual y dosis individuales de condimentos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31196" y="1193415"/>
            <a:ext cx="3315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Gel de uso obligatorio en entrada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8023205" y="1175858"/>
            <a:ext cx="33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FFFF"/>
                </a:solidFill>
              </a:rPr>
              <a:t>Room</a:t>
            </a:r>
            <a:r>
              <a:rPr lang="es-ES" dirty="0" smtClean="0">
                <a:solidFill>
                  <a:srgbClr val="FFFFFF"/>
                </a:solidFill>
              </a:rPr>
              <a:t> </a:t>
            </a:r>
            <a:r>
              <a:rPr lang="es-ES" dirty="0" err="1" smtClean="0">
                <a:solidFill>
                  <a:srgbClr val="FFFFFF"/>
                </a:solidFill>
              </a:rPr>
              <a:t>service</a:t>
            </a:r>
            <a:r>
              <a:rPr lang="es-ES" dirty="0" smtClean="0">
                <a:solidFill>
                  <a:srgbClr val="FFFFFF"/>
                </a:solidFill>
              </a:rPr>
              <a:t> en nuestros hoteles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70" name="Rectángulo 69"/>
          <p:cNvSpPr/>
          <p:nvPr/>
        </p:nvSpPr>
        <p:spPr>
          <a:xfrm>
            <a:off x="601376" y="2075533"/>
            <a:ext cx="2828261" cy="1828800"/>
          </a:xfrm>
          <a:prstGeom prst="rect">
            <a:avLst/>
          </a:prstGeom>
          <a:solidFill>
            <a:srgbClr val="6E8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1" name="Imagen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0932" y="2454996"/>
            <a:ext cx="1057698" cy="1093048"/>
          </a:xfrm>
          <a:prstGeom prst="rect">
            <a:avLst/>
          </a:prstGeom>
        </p:spPr>
      </p:pic>
      <p:sp>
        <p:nvSpPr>
          <p:cNvPr id="72" name="Conector 71"/>
          <p:cNvSpPr/>
          <p:nvPr/>
        </p:nvSpPr>
        <p:spPr>
          <a:xfrm>
            <a:off x="3697293" y="2238009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Conector 72"/>
          <p:cNvSpPr/>
          <p:nvPr/>
        </p:nvSpPr>
        <p:spPr>
          <a:xfrm>
            <a:off x="3697293" y="2651933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Conector 73"/>
          <p:cNvSpPr/>
          <p:nvPr/>
        </p:nvSpPr>
        <p:spPr>
          <a:xfrm>
            <a:off x="3702632" y="3065904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Conector 74"/>
          <p:cNvSpPr/>
          <p:nvPr/>
        </p:nvSpPr>
        <p:spPr>
          <a:xfrm>
            <a:off x="3697293" y="3479875"/>
            <a:ext cx="147510" cy="1309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CuadroTexto 75"/>
          <p:cNvSpPr txBox="1"/>
          <p:nvPr/>
        </p:nvSpPr>
        <p:spPr>
          <a:xfrm>
            <a:off x="4005073" y="2118820"/>
            <a:ext cx="393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Colocación de mamparas de protección</a:t>
            </a:r>
            <a:endParaRPr lang="es-ES" dirty="0"/>
          </a:p>
        </p:txBody>
      </p:sp>
      <p:sp>
        <p:nvSpPr>
          <p:cNvPr id="77" name="CuadroTexto 76"/>
          <p:cNvSpPr txBox="1"/>
          <p:nvPr/>
        </p:nvSpPr>
        <p:spPr>
          <a:xfrm>
            <a:off x="4005073" y="2533991"/>
            <a:ext cx="745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Gel </a:t>
            </a:r>
            <a:r>
              <a:rPr lang="es-ES" dirty="0" err="1" smtClean="0"/>
              <a:t>hidroalcohólico</a:t>
            </a:r>
            <a:r>
              <a:rPr lang="es-ES" dirty="0" smtClean="0"/>
              <a:t> repartido por los establecimientos en cada área necesaria</a:t>
            </a:r>
            <a:endParaRPr lang="es-ES" dirty="0"/>
          </a:p>
        </p:txBody>
      </p:sp>
      <p:sp>
        <p:nvSpPr>
          <p:cNvPr id="78" name="CuadroTexto 77"/>
          <p:cNvSpPr txBox="1"/>
          <p:nvPr/>
        </p:nvSpPr>
        <p:spPr>
          <a:xfrm>
            <a:off x="4005073" y="2949162"/>
            <a:ext cx="771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Cartelería informativa con protocolos de seguridad y marcas de distanciamiento</a:t>
            </a:r>
            <a:endParaRPr lang="es-ES" dirty="0"/>
          </a:p>
        </p:txBody>
      </p:sp>
      <p:pic>
        <p:nvPicPr>
          <p:cNvPr id="79" name="Imagen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8237" y="2454996"/>
            <a:ext cx="1086601" cy="1106684"/>
          </a:xfrm>
          <a:prstGeom prst="rect">
            <a:avLst/>
          </a:prstGeom>
        </p:spPr>
      </p:pic>
      <p:sp>
        <p:nvSpPr>
          <p:cNvPr id="80" name="CuadroTexto 79"/>
          <p:cNvSpPr txBox="1"/>
          <p:nvPr/>
        </p:nvSpPr>
        <p:spPr>
          <a:xfrm>
            <a:off x="4005073" y="3360686"/>
            <a:ext cx="335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Ascensor uso individual o familiar</a:t>
            </a:r>
            <a:endParaRPr lang="es-ES" dirty="0"/>
          </a:p>
        </p:txBody>
      </p:sp>
      <p:sp>
        <p:nvSpPr>
          <p:cNvPr id="81" name="Rectángulo 80"/>
          <p:cNvSpPr/>
          <p:nvPr/>
        </p:nvSpPr>
        <p:spPr>
          <a:xfrm>
            <a:off x="3429636" y="3904333"/>
            <a:ext cx="8059480" cy="1828800"/>
          </a:xfrm>
          <a:prstGeom prst="rect">
            <a:avLst/>
          </a:prstGeom>
          <a:solidFill>
            <a:srgbClr val="6E8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Conector 81"/>
          <p:cNvSpPr/>
          <p:nvPr/>
        </p:nvSpPr>
        <p:spPr>
          <a:xfrm>
            <a:off x="3697292" y="4071913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Conector 82"/>
          <p:cNvSpPr/>
          <p:nvPr/>
        </p:nvSpPr>
        <p:spPr>
          <a:xfrm>
            <a:off x="3697292" y="4485837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Conector 83"/>
          <p:cNvSpPr/>
          <p:nvPr/>
        </p:nvSpPr>
        <p:spPr>
          <a:xfrm>
            <a:off x="3702631" y="4899808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Conector 84"/>
          <p:cNvSpPr/>
          <p:nvPr/>
        </p:nvSpPr>
        <p:spPr>
          <a:xfrm>
            <a:off x="3697292" y="5313779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CuadroTexto 85"/>
          <p:cNvSpPr txBox="1"/>
          <p:nvPr/>
        </p:nvSpPr>
        <p:spPr>
          <a:xfrm>
            <a:off x="4005072" y="3958116"/>
            <a:ext cx="4303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Kit de protección para el cliente a su llegada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4008434" y="4365774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…….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88" name="Rectángulo 87"/>
          <p:cNvSpPr/>
          <p:nvPr/>
        </p:nvSpPr>
        <p:spPr>
          <a:xfrm>
            <a:off x="3429637" y="3904333"/>
            <a:ext cx="8059480" cy="1828800"/>
          </a:xfrm>
          <a:prstGeom prst="rect">
            <a:avLst/>
          </a:prstGeom>
          <a:solidFill>
            <a:srgbClr val="6E8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bg1"/>
                </a:solidFill>
              </a:rPr>
              <a:t>          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       Retirada </a:t>
            </a:r>
            <a:r>
              <a:rPr lang="es-ES" dirty="0" smtClean="0">
                <a:solidFill>
                  <a:schemeClr val="bg1"/>
                </a:solidFill>
              </a:rPr>
              <a:t>de pesas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9" name="Conector 88"/>
          <p:cNvSpPr/>
          <p:nvPr/>
        </p:nvSpPr>
        <p:spPr>
          <a:xfrm>
            <a:off x="3697292" y="4071913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Conector 89"/>
          <p:cNvSpPr/>
          <p:nvPr/>
        </p:nvSpPr>
        <p:spPr>
          <a:xfrm>
            <a:off x="3697292" y="4485837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onector 90"/>
          <p:cNvSpPr/>
          <p:nvPr/>
        </p:nvSpPr>
        <p:spPr>
          <a:xfrm>
            <a:off x="3702631" y="4899808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Conector 91"/>
          <p:cNvSpPr/>
          <p:nvPr/>
        </p:nvSpPr>
        <p:spPr>
          <a:xfrm>
            <a:off x="3697292" y="5313779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3" name="Imagen 9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5123" y="4026147"/>
            <a:ext cx="1540764" cy="1540764"/>
          </a:xfrm>
          <a:prstGeom prst="rect">
            <a:avLst/>
          </a:prstGeom>
        </p:spPr>
      </p:pic>
      <p:sp>
        <p:nvSpPr>
          <p:cNvPr id="94" name="CuadroTexto 93"/>
          <p:cNvSpPr txBox="1"/>
          <p:nvPr/>
        </p:nvSpPr>
        <p:spPr>
          <a:xfrm>
            <a:off x="4005072" y="3950201"/>
            <a:ext cx="233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Aforo limitado </a:t>
            </a:r>
            <a:r>
              <a:rPr lang="es-ES" dirty="0">
                <a:solidFill>
                  <a:schemeClr val="bg1"/>
                </a:solidFill>
              </a:rPr>
              <a:t>/</a:t>
            </a:r>
            <a:r>
              <a:rPr lang="es-ES" dirty="0" smtClean="0">
                <a:solidFill>
                  <a:schemeClr val="bg1"/>
                </a:solidFill>
              </a:rPr>
              <a:t> turnos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5" name="CuadroTexto 94"/>
          <p:cNvSpPr txBox="1"/>
          <p:nvPr/>
        </p:nvSpPr>
        <p:spPr>
          <a:xfrm>
            <a:off x="4005072" y="4364172"/>
            <a:ext cx="26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Desinfección de aparatos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6" name="CuadroTexto 95"/>
          <p:cNvSpPr txBox="1"/>
          <p:nvPr/>
        </p:nvSpPr>
        <p:spPr>
          <a:xfrm>
            <a:off x="4018135" y="5216978"/>
            <a:ext cx="409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Procedimiento COVID-19 a su disposición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1" name="Conector 40"/>
          <p:cNvSpPr/>
          <p:nvPr/>
        </p:nvSpPr>
        <p:spPr>
          <a:xfrm>
            <a:off x="3705402" y="1747410"/>
            <a:ext cx="147510" cy="130955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/>
          <p:cNvSpPr txBox="1"/>
          <p:nvPr/>
        </p:nvSpPr>
        <p:spPr>
          <a:xfrm>
            <a:off x="4005071" y="1646830"/>
            <a:ext cx="590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Redistribución de mobiliario para guardar distancias mínimas</a:t>
            </a:r>
            <a:endParaRPr lang="es-E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975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215</Words>
  <Application>Microsoft Office PowerPoint</Application>
  <PresentationFormat>Personalizado</PresentationFormat>
  <Paragraphs>31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Everis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Enriquez Lopez</dc:creator>
  <cp:lastModifiedBy>COMERCIAL</cp:lastModifiedBy>
  <cp:revision>36</cp:revision>
  <dcterms:created xsi:type="dcterms:W3CDTF">2020-05-06T15:35:21Z</dcterms:created>
  <dcterms:modified xsi:type="dcterms:W3CDTF">2020-05-26T07:10:08Z</dcterms:modified>
</cp:coreProperties>
</file>